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95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70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70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70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70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70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70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70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70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70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5"/>
    <p:restoredTop sz="94694"/>
  </p:normalViewPr>
  <p:slideViewPr>
    <p:cSldViewPr snapToGrid="0" snapToObjects="1">
      <p:cViewPr varScale="1">
        <p:scale>
          <a:sx n="85" d="100"/>
          <a:sy n="85" d="100"/>
        </p:scale>
        <p:origin x="2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th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161D07-EC0D-F145-935A-83CFFA3B3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664" y="3035301"/>
            <a:ext cx="2159552" cy="2159552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>
              <a:defRPr sz="14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1C7E199A-2F85-EE44-81EB-98A0AB128F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33019" y="3035301"/>
            <a:ext cx="2159552" cy="2159552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>
              <a:defRPr sz="14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23C15BCA-5C16-5C42-8419-7F97350AE3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37374" y="3035301"/>
            <a:ext cx="2159552" cy="2159552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>
              <a:defRPr sz="14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0B0168E-E1CB-324E-A5B5-922C064BB2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41729" y="3035301"/>
            <a:ext cx="2159552" cy="2159552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>
              <a:defRPr sz="14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639B9B7-EF61-DB44-A0DE-17268A3A8A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46082" y="3035301"/>
            <a:ext cx="2159552" cy="2159552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>
              <a:defRPr sz="14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40752866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48266" y="2445173"/>
            <a:ext cx="11108268" cy="24790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7093" tIns="27093" rIns="27093" bIns="27093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48266" y="4991946"/>
            <a:ext cx="11108268" cy="84666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7093" tIns="27093" rIns="27093" bIns="27093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2590" y="8195733"/>
            <a:ext cx="292846" cy="276894"/>
          </a:xfrm>
          <a:prstGeom prst="rect">
            <a:avLst/>
          </a:prstGeom>
          <a:ln w="3175">
            <a:miter lim="400000"/>
          </a:ln>
        </p:spPr>
        <p:txBody>
          <a:bodyPr wrap="none" lIns="27093" tIns="27093" rIns="27093" bIns="27093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702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702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702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702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702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702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702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702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702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HiSlide.i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7F85CCF-5F43-104F-BE24-DDA0D9751E62}"/>
              </a:ext>
            </a:extLst>
          </p:cNvPr>
          <p:cNvGrpSpPr/>
          <p:nvPr/>
        </p:nvGrpSpPr>
        <p:grpSpPr>
          <a:xfrm>
            <a:off x="884857" y="2558635"/>
            <a:ext cx="11235086" cy="4745283"/>
            <a:chOff x="884857" y="2558635"/>
            <a:chExt cx="11235086" cy="4745283"/>
          </a:xfrm>
        </p:grpSpPr>
        <p:sp>
          <p:nvSpPr>
            <p:cNvPr id="1711" name="Table of Contents"/>
            <p:cNvSpPr txBox="1"/>
            <p:nvPr/>
          </p:nvSpPr>
          <p:spPr>
            <a:xfrm>
              <a:off x="3979722" y="2558635"/>
              <a:ext cx="5045355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3200" b="0">
                  <a:solidFill>
                    <a:srgbClr val="2D3640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Table of Contents</a:t>
              </a:r>
            </a:p>
          </p:txBody>
        </p:sp>
        <p:sp>
          <p:nvSpPr>
            <p:cNvPr id="1712" name="Rounded Rectangle"/>
            <p:cNvSpPr/>
            <p:nvPr/>
          </p:nvSpPr>
          <p:spPr>
            <a:xfrm>
              <a:off x="884857" y="3637270"/>
              <a:ext cx="3610141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3" name="Rounded Rectangle"/>
            <p:cNvSpPr/>
            <p:nvPr/>
          </p:nvSpPr>
          <p:spPr>
            <a:xfrm>
              <a:off x="968883" y="3721296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4" name="Lorem Ipsum is simply industry."/>
            <p:cNvSpPr txBox="1"/>
            <p:nvPr/>
          </p:nvSpPr>
          <p:spPr>
            <a:xfrm>
              <a:off x="1742512" y="3687886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15" name="01"/>
            <p:cNvSpPr txBox="1"/>
            <p:nvPr/>
          </p:nvSpPr>
          <p:spPr>
            <a:xfrm>
              <a:off x="1023849" y="3814886"/>
              <a:ext cx="412897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716" name="Rounded Rectangle"/>
            <p:cNvSpPr/>
            <p:nvPr/>
          </p:nvSpPr>
          <p:spPr>
            <a:xfrm>
              <a:off x="884857" y="4384599"/>
              <a:ext cx="3610141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7" name="Rounded Rectangle"/>
            <p:cNvSpPr/>
            <p:nvPr/>
          </p:nvSpPr>
          <p:spPr>
            <a:xfrm>
              <a:off x="968883" y="4468624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2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18" name="Lorem Ipsum is simply industry."/>
            <p:cNvSpPr txBox="1"/>
            <p:nvPr/>
          </p:nvSpPr>
          <p:spPr>
            <a:xfrm>
              <a:off x="1742512" y="4435214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19" name="02"/>
            <p:cNvSpPr txBox="1"/>
            <p:nvPr/>
          </p:nvSpPr>
          <p:spPr>
            <a:xfrm>
              <a:off x="1023849" y="4562214"/>
              <a:ext cx="412897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720" name="Rounded Rectangle"/>
            <p:cNvSpPr/>
            <p:nvPr/>
          </p:nvSpPr>
          <p:spPr>
            <a:xfrm>
              <a:off x="884857" y="5131927"/>
              <a:ext cx="3610141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1" name="Rounded Rectangle"/>
            <p:cNvSpPr/>
            <p:nvPr/>
          </p:nvSpPr>
          <p:spPr>
            <a:xfrm>
              <a:off x="968883" y="5215952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3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2" name="Lorem Ipsum is simply industry."/>
            <p:cNvSpPr txBox="1"/>
            <p:nvPr/>
          </p:nvSpPr>
          <p:spPr>
            <a:xfrm>
              <a:off x="1742512" y="5182542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23" name="03"/>
            <p:cNvSpPr txBox="1"/>
            <p:nvPr/>
          </p:nvSpPr>
          <p:spPr>
            <a:xfrm>
              <a:off x="1023849" y="5309542"/>
              <a:ext cx="412897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724" name="Rounded Rectangle"/>
            <p:cNvSpPr/>
            <p:nvPr/>
          </p:nvSpPr>
          <p:spPr>
            <a:xfrm>
              <a:off x="884857" y="5879255"/>
              <a:ext cx="3610141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5" name="Rounded Rectangle"/>
            <p:cNvSpPr/>
            <p:nvPr/>
          </p:nvSpPr>
          <p:spPr>
            <a:xfrm>
              <a:off x="968883" y="5963281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4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6" name="Lorem Ipsum is simply industry."/>
            <p:cNvSpPr txBox="1"/>
            <p:nvPr/>
          </p:nvSpPr>
          <p:spPr>
            <a:xfrm>
              <a:off x="1742512" y="5929871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27" name="04"/>
            <p:cNvSpPr txBox="1"/>
            <p:nvPr/>
          </p:nvSpPr>
          <p:spPr>
            <a:xfrm>
              <a:off x="1023849" y="6056871"/>
              <a:ext cx="412897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1728" name="Rounded Rectangle"/>
            <p:cNvSpPr/>
            <p:nvPr/>
          </p:nvSpPr>
          <p:spPr>
            <a:xfrm>
              <a:off x="884857" y="6626583"/>
              <a:ext cx="3610141" cy="677335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29" name="Rounded Rectangle"/>
            <p:cNvSpPr/>
            <p:nvPr/>
          </p:nvSpPr>
          <p:spPr>
            <a:xfrm>
              <a:off x="968883" y="6710609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0" name="Lorem Ipsum is simply industry."/>
            <p:cNvSpPr txBox="1"/>
            <p:nvPr/>
          </p:nvSpPr>
          <p:spPr>
            <a:xfrm>
              <a:off x="1742512" y="6677199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31" name="05"/>
            <p:cNvSpPr txBox="1"/>
            <p:nvPr/>
          </p:nvSpPr>
          <p:spPr>
            <a:xfrm>
              <a:off x="1023849" y="6804199"/>
              <a:ext cx="412897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05</a:t>
              </a:r>
            </a:p>
          </p:txBody>
        </p:sp>
        <p:sp>
          <p:nvSpPr>
            <p:cNvPr id="1732" name="Rounded Rectangle"/>
            <p:cNvSpPr/>
            <p:nvPr/>
          </p:nvSpPr>
          <p:spPr>
            <a:xfrm>
              <a:off x="4697329" y="3637270"/>
              <a:ext cx="3610141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3" name="Rounded Rectangle"/>
            <p:cNvSpPr/>
            <p:nvPr/>
          </p:nvSpPr>
          <p:spPr>
            <a:xfrm>
              <a:off x="4781356" y="3721296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4" name="Lorem Ipsum is simply industry."/>
            <p:cNvSpPr txBox="1"/>
            <p:nvPr/>
          </p:nvSpPr>
          <p:spPr>
            <a:xfrm>
              <a:off x="5554985" y="3687886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35" name="06"/>
            <p:cNvSpPr txBox="1"/>
            <p:nvPr/>
          </p:nvSpPr>
          <p:spPr>
            <a:xfrm>
              <a:off x="4836321" y="3814886"/>
              <a:ext cx="412898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06</a:t>
              </a:r>
            </a:p>
          </p:txBody>
        </p:sp>
        <p:sp>
          <p:nvSpPr>
            <p:cNvPr id="1736" name="Rounded Rectangle"/>
            <p:cNvSpPr/>
            <p:nvPr/>
          </p:nvSpPr>
          <p:spPr>
            <a:xfrm>
              <a:off x="4697329" y="4384599"/>
              <a:ext cx="3610141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7" name="Rounded Rectangle"/>
            <p:cNvSpPr/>
            <p:nvPr/>
          </p:nvSpPr>
          <p:spPr>
            <a:xfrm>
              <a:off x="4781356" y="4468624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2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38" name="Lorem Ipsum is simply industry."/>
            <p:cNvSpPr txBox="1"/>
            <p:nvPr/>
          </p:nvSpPr>
          <p:spPr>
            <a:xfrm>
              <a:off x="5554985" y="4435214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39" name="07"/>
            <p:cNvSpPr txBox="1"/>
            <p:nvPr/>
          </p:nvSpPr>
          <p:spPr>
            <a:xfrm>
              <a:off x="4836321" y="4562214"/>
              <a:ext cx="412898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07</a:t>
              </a:r>
            </a:p>
          </p:txBody>
        </p:sp>
        <p:sp>
          <p:nvSpPr>
            <p:cNvPr id="1740" name="Rounded Rectangle"/>
            <p:cNvSpPr/>
            <p:nvPr/>
          </p:nvSpPr>
          <p:spPr>
            <a:xfrm>
              <a:off x="4697329" y="5131927"/>
              <a:ext cx="3610141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1" name="Rounded Rectangle"/>
            <p:cNvSpPr/>
            <p:nvPr/>
          </p:nvSpPr>
          <p:spPr>
            <a:xfrm>
              <a:off x="4781356" y="5215952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3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2" name="Lorem Ipsum is simply industry."/>
            <p:cNvSpPr txBox="1"/>
            <p:nvPr/>
          </p:nvSpPr>
          <p:spPr>
            <a:xfrm>
              <a:off x="5554985" y="5182542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43" name="08"/>
            <p:cNvSpPr txBox="1"/>
            <p:nvPr/>
          </p:nvSpPr>
          <p:spPr>
            <a:xfrm>
              <a:off x="4836321" y="5309542"/>
              <a:ext cx="412898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08</a:t>
              </a:r>
            </a:p>
          </p:txBody>
        </p:sp>
        <p:sp>
          <p:nvSpPr>
            <p:cNvPr id="1744" name="Rounded Rectangle"/>
            <p:cNvSpPr/>
            <p:nvPr/>
          </p:nvSpPr>
          <p:spPr>
            <a:xfrm>
              <a:off x="4697329" y="5879255"/>
              <a:ext cx="3610141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5" name="Rounded Rectangle"/>
            <p:cNvSpPr/>
            <p:nvPr/>
          </p:nvSpPr>
          <p:spPr>
            <a:xfrm>
              <a:off x="4781356" y="5963281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4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6" name="Lorem Ipsum is simply industry."/>
            <p:cNvSpPr txBox="1"/>
            <p:nvPr/>
          </p:nvSpPr>
          <p:spPr>
            <a:xfrm>
              <a:off x="5554985" y="5929871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47" name="09"/>
            <p:cNvSpPr txBox="1"/>
            <p:nvPr/>
          </p:nvSpPr>
          <p:spPr>
            <a:xfrm>
              <a:off x="4836321" y="6056871"/>
              <a:ext cx="412898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09</a:t>
              </a:r>
            </a:p>
          </p:txBody>
        </p:sp>
        <p:sp>
          <p:nvSpPr>
            <p:cNvPr id="1748" name="Rounded Rectangle"/>
            <p:cNvSpPr/>
            <p:nvPr/>
          </p:nvSpPr>
          <p:spPr>
            <a:xfrm>
              <a:off x="4697329" y="6626583"/>
              <a:ext cx="3610141" cy="677335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49" name="Rounded Rectangle"/>
            <p:cNvSpPr/>
            <p:nvPr/>
          </p:nvSpPr>
          <p:spPr>
            <a:xfrm>
              <a:off x="4781356" y="6710609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0" name="Lorem Ipsum is simply industry."/>
            <p:cNvSpPr txBox="1"/>
            <p:nvPr/>
          </p:nvSpPr>
          <p:spPr>
            <a:xfrm>
              <a:off x="5554985" y="6677199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51" name="10"/>
            <p:cNvSpPr txBox="1"/>
            <p:nvPr/>
          </p:nvSpPr>
          <p:spPr>
            <a:xfrm>
              <a:off x="4836321" y="6804199"/>
              <a:ext cx="412898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10</a:t>
              </a:r>
            </a:p>
          </p:txBody>
        </p:sp>
        <p:sp>
          <p:nvSpPr>
            <p:cNvPr id="1752" name="Rounded Rectangle"/>
            <p:cNvSpPr/>
            <p:nvPr/>
          </p:nvSpPr>
          <p:spPr>
            <a:xfrm>
              <a:off x="8509803" y="3637270"/>
              <a:ext cx="3610140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3" name="Rounded Rectangle"/>
            <p:cNvSpPr/>
            <p:nvPr/>
          </p:nvSpPr>
          <p:spPr>
            <a:xfrm>
              <a:off x="8593828" y="3721296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4" name="Lorem Ipsum is simply industry."/>
            <p:cNvSpPr txBox="1"/>
            <p:nvPr/>
          </p:nvSpPr>
          <p:spPr>
            <a:xfrm>
              <a:off x="9367458" y="3687886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55" name="11"/>
            <p:cNvSpPr txBox="1"/>
            <p:nvPr/>
          </p:nvSpPr>
          <p:spPr>
            <a:xfrm>
              <a:off x="8648794" y="3814886"/>
              <a:ext cx="412898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11</a:t>
              </a:r>
            </a:p>
          </p:txBody>
        </p:sp>
        <p:sp>
          <p:nvSpPr>
            <p:cNvPr id="1756" name="Rounded Rectangle"/>
            <p:cNvSpPr/>
            <p:nvPr/>
          </p:nvSpPr>
          <p:spPr>
            <a:xfrm>
              <a:off x="8509803" y="4384599"/>
              <a:ext cx="3610140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7" name="Rounded Rectangle"/>
            <p:cNvSpPr/>
            <p:nvPr/>
          </p:nvSpPr>
          <p:spPr>
            <a:xfrm>
              <a:off x="8593828" y="4468624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2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58" name="Lorem Ipsum is simply industry."/>
            <p:cNvSpPr txBox="1"/>
            <p:nvPr/>
          </p:nvSpPr>
          <p:spPr>
            <a:xfrm>
              <a:off x="9367458" y="4435214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59" name="12"/>
            <p:cNvSpPr txBox="1"/>
            <p:nvPr/>
          </p:nvSpPr>
          <p:spPr>
            <a:xfrm>
              <a:off x="8648794" y="4562214"/>
              <a:ext cx="412898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12</a:t>
              </a:r>
            </a:p>
          </p:txBody>
        </p:sp>
        <p:sp>
          <p:nvSpPr>
            <p:cNvPr id="1760" name="Rounded Rectangle"/>
            <p:cNvSpPr/>
            <p:nvPr/>
          </p:nvSpPr>
          <p:spPr>
            <a:xfrm>
              <a:off x="8509803" y="5131927"/>
              <a:ext cx="3610140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1" name="Rounded Rectangle"/>
            <p:cNvSpPr/>
            <p:nvPr/>
          </p:nvSpPr>
          <p:spPr>
            <a:xfrm>
              <a:off x="8593828" y="5215952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3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2" name="Lorem Ipsum is simply industry."/>
            <p:cNvSpPr txBox="1"/>
            <p:nvPr/>
          </p:nvSpPr>
          <p:spPr>
            <a:xfrm>
              <a:off x="9367458" y="5182542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63" name="13"/>
            <p:cNvSpPr txBox="1"/>
            <p:nvPr/>
          </p:nvSpPr>
          <p:spPr>
            <a:xfrm>
              <a:off x="8648794" y="5309542"/>
              <a:ext cx="412898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13</a:t>
              </a:r>
            </a:p>
          </p:txBody>
        </p:sp>
        <p:sp>
          <p:nvSpPr>
            <p:cNvPr id="1764" name="Rounded Rectangle"/>
            <p:cNvSpPr/>
            <p:nvPr/>
          </p:nvSpPr>
          <p:spPr>
            <a:xfrm>
              <a:off x="8509803" y="5879255"/>
              <a:ext cx="3610140" cy="677334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5" name="Rounded Rectangle"/>
            <p:cNvSpPr/>
            <p:nvPr/>
          </p:nvSpPr>
          <p:spPr>
            <a:xfrm>
              <a:off x="8593828" y="5963281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4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6" name="Lorem Ipsum is simply industry."/>
            <p:cNvSpPr txBox="1"/>
            <p:nvPr/>
          </p:nvSpPr>
          <p:spPr>
            <a:xfrm>
              <a:off x="9367458" y="5929871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67" name="14"/>
            <p:cNvSpPr txBox="1"/>
            <p:nvPr/>
          </p:nvSpPr>
          <p:spPr>
            <a:xfrm>
              <a:off x="8648794" y="6056871"/>
              <a:ext cx="412898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14</a:t>
              </a:r>
            </a:p>
          </p:txBody>
        </p:sp>
        <p:sp>
          <p:nvSpPr>
            <p:cNvPr id="1768" name="Rounded Rectangle"/>
            <p:cNvSpPr/>
            <p:nvPr/>
          </p:nvSpPr>
          <p:spPr>
            <a:xfrm>
              <a:off x="8509803" y="6626583"/>
              <a:ext cx="3610140" cy="677335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69" name="Rounded Rectangle"/>
            <p:cNvSpPr/>
            <p:nvPr/>
          </p:nvSpPr>
          <p:spPr>
            <a:xfrm>
              <a:off x="8593828" y="6710609"/>
              <a:ext cx="509283" cy="509283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3175">
              <a:miter lim="400000"/>
            </a:ln>
          </p:spPr>
          <p:txBody>
            <a:bodyPr lIns="0" tIns="0" rIns="0" bIns="0" anchor="ctr"/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770" name="Lorem Ipsum is simply industry."/>
            <p:cNvSpPr txBox="1"/>
            <p:nvPr/>
          </p:nvSpPr>
          <p:spPr>
            <a:xfrm>
              <a:off x="9367458" y="6677199"/>
              <a:ext cx="2522944" cy="547158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 algn="l">
                <a:defRPr sz="16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771" name="15"/>
            <p:cNvSpPr txBox="1"/>
            <p:nvPr/>
          </p:nvSpPr>
          <p:spPr>
            <a:xfrm>
              <a:off x="8648794" y="6804199"/>
              <a:ext cx="412898" cy="30093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27093" tIns="27093" rIns="27093" bIns="27093">
              <a:spAutoFit/>
            </a:bodyPr>
            <a:lstStyle>
              <a:lvl1pPr>
                <a:defRPr sz="16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15</a:t>
              </a:r>
            </a:p>
          </p:txBody>
        </p:sp>
      </p:grpSp>
      <p:grpSp>
        <p:nvGrpSpPr>
          <p:cNvPr id="66" name="Group">
            <a:extLst>
              <a:ext uri="{FF2B5EF4-FFF2-40B4-BE49-F238E27FC236}">
                <a16:creationId xmlns:a16="http://schemas.microsoft.com/office/drawing/2014/main" id="{D928E064-4A58-7E44-AC8B-AB21A765793A}"/>
              </a:ext>
            </a:extLst>
          </p:cNvPr>
          <p:cNvGrpSpPr/>
          <p:nvPr/>
        </p:nvGrpSpPr>
        <p:grpSpPr>
          <a:xfrm>
            <a:off x="9465091" y="876668"/>
            <a:ext cx="2589060" cy="486046"/>
            <a:chOff x="0" y="0"/>
            <a:chExt cx="2589058" cy="486043"/>
          </a:xfrm>
        </p:grpSpPr>
        <p:sp>
          <p:nvSpPr>
            <p:cNvPr id="67" name="Template by HiSlide.io">
              <a:extLst>
                <a:ext uri="{FF2B5EF4-FFF2-40B4-BE49-F238E27FC236}">
                  <a16:creationId xmlns:a16="http://schemas.microsoft.com/office/drawing/2014/main" id="{1166AFAE-12B7-3F48-ABB1-39AEA220E28E}"/>
                </a:ext>
              </a:extLst>
            </p:cNvPr>
            <p:cNvSpPr/>
            <p:nvPr/>
          </p:nvSpPr>
          <p:spPr>
            <a:xfrm>
              <a:off x="205239" y="0"/>
              <a:ext cx="2383819" cy="300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7093" tIns="27093" rIns="27093" bIns="27093" numCol="1" anchor="t">
              <a:spAutoFit/>
            </a:bodyPr>
            <a:lstStyle/>
            <a:p>
              <a:pPr algn="r">
                <a:defRPr sz="1600" b="0">
                  <a:solidFill>
                    <a:srgbClr val="4B97ED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pPr>
              <a:r>
                <a:rPr dirty="0">
                  <a:solidFill>
                    <a:schemeClr val="accent3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Template by</a:t>
              </a:r>
              <a:r>
                <a:rPr dirty="0">
                  <a:solidFill>
                    <a:schemeClr val="accent3"/>
                  </a:solidFill>
                </a:rPr>
                <a:t> </a:t>
              </a:r>
              <a:r>
                <a:rPr dirty="0">
                  <a:solidFill>
                    <a:schemeClr val="accent3"/>
                  </a:solidFill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HiSlide.io</a:t>
              </a:r>
            </a:p>
          </p:txBody>
        </p:sp>
        <p:sp>
          <p:nvSpPr>
            <p:cNvPr id="68" name="PowerPoint - Keynote - Google Slides">
              <a:extLst>
                <a:ext uri="{FF2B5EF4-FFF2-40B4-BE49-F238E27FC236}">
                  <a16:creationId xmlns:a16="http://schemas.microsoft.com/office/drawing/2014/main" id="{51B3A74B-13FF-C548-A863-FF04D8C16C0A}"/>
                </a:ext>
              </a:extLst>
            </p:cNvPr>
            <p:cNvSpPr/>
            <p:nvPr/>
          </p:nvSpPr>
          <p:spPr>
            <a:xfrm>
              <a:off x="0" y="323607"/>
              <a:ext cx="2576090" cy="162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7093" tIns="27093" rIns="27093" bIns="27093" numCol="1" anchor="t">
              <a:spAutoFit/>
            </a:bodyPr>
            <a:lstStyle/>
            <a:p>
              <a:pPr algn="r">
                <a:defRPr sz="700" b="0" cap="all">
                  <a:solidFill>
                    <a:srgbClr val="8C8F9A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pPr>
              <a:r>
                <a:rPr dirty="0">
                  <a:solidFill>
                    <a:schemeClr val="tx2"/>
                  </a:solidFill>
                </a:rPr>
                <a:t>PowerPoint - Keynote - Google Slides</a:t>
              </a:r>
            </a:p>
          </p:txBody>
        </p:sp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HiSlide Base Colour Theme">
      <a:dk1>
        <a:srgbClr val="2A363E"/>
      </a:dk1>
      <a:lt1>
        <a:srgbClr val="FEFFFE"/>
      </a:lt1>
      <a:dk2>
        <a:srgbClr val="8B909B"/>
      </a:dk2>
      <a:lt2>
        <a:srgbClr val="F3F4F5"/>
      </a:lt2>
      <a:accent1>
        <a:srgbClr val="FECC42"/>
      </a:accent1>
      <a:accent2>
        <a:srgbClr val="FA7571"/>
      </a:accent2>
      <a:accent3>
        <a:srgbClr val="2598F5"/>
      </a:accent3>
      <a:accent4>
        <a:srgbClr val="924883"/>
      </a:accent4>
      <a:accent5>
        <a:srgbClr val="9BCAFA"/>
      </a:accent5>
      <a:accent6>
        <a:srgbClr val="D5D8DA"/>
      </a:accent6>
      <a:hlink>
        <a:srgbClr val="2598F3"/>
      </a:hlink>
      <a:folHlink>
        <a:srgbClr val="2598F3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6CF5F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5870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7093" tIns="27093" rIns="27093" bIns="27093" numCol="1" spcCol="38100" rtlCol="0" anchor="ctr">
        <a:spAutoFit/>
      </a:bodyPr>
      <a:lstStyle>
        <a:defPPr marL="0" marR="0" indent="0" algn="ctr" defTabSz="5870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6CF5F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5870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7093" tIns="27093" rIns="27093" bIns="27093" numCol="1" spcCol="38100" rtlCol="0" anchor="ctr">
        <a:spAutoFit/>
      </a:bodyPr>
      <a:lstStyle>
        <a:defPPr marL="0" marR="0" indent="0" algn="ctr" defTabSz="5870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119</Words>
  <Application>Microsoft Macintosh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Barlow</vt:lpstr>
      <vt:lpstr>Barlow Bold</vt:lpstr>
      <vt:lpstr>Barlow Medium</vt:lpstr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Анастасия Мясоедова</cp:lastModifiedBy>
  <cp:revision>16</cp:revision>
  <dcterms:modified xsi:type="dcterms:W3CDTF">2020-07-27T09:28:27Z</dcterms:modified>
</cp:coreProperties>
</file>